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2" r:id="rId4"/>
    <p:sldId id="265" r:id="rId5"/>
    <p:sldId id="263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EBF"/>
    <a:srgbClr val="5625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ulido Tovar, Ana Paola" userId="adf8ff34-830d-49d1-870b-4dc415b27ae0" providerId="ADAL" clId="{0055C0CE-2586-42B4-98D3-84D4E5B2864F}"/>
    <pc:docChg chg="delSld">
      <pc:chgData name="Pulido Tovar, Ana Paola" userId="adf8ff34-830d-49d1-870b-4dc415b27ae0" providerId="ADAL" clId="{0055C0CE-2586-42B4-98D3-84D4E5B2864F}" dt="2023-10-02T14:33:56.585" v="0" actId="2696"/>
      <pc:docMkLst>
        <pc:docMk/>
      </pc:docMkLst>
      <pc:sldChg chg="del">
        <pc:chgData name="Pulido Tovar, Ana Paola" userId="adf8ff34-830d-49d1-870b-4dc415b27ae0" providerId="ADAL" clId="{0055C0CE-2586-42B4-98D3-84D4E5B2864F}" dt="2023-10-02T14:33:56.585" v="0" actId="2696"/>
        <pc:sldMkLst>
          <pc:docMk/>
          <pc:sldMk cId="3778223281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7188C-102F-4210-B426-B0FD28065211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C0C416-FF67-4FFE-A6CE-193F0EABED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278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5311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539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789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621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626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959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123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860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633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8274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9175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3CC76-22A6-4BEB-91B6-409CE4BE312F}" type="datetimeFigureOut">
              <a:rPr lang="es-ES" smtClean="0"/>
              <a:t>02/10/2023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F4376-5FDF-490A-BE45-D672F70F95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2029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Diagrama&#10;&#10;Descripción generada automáticamente con confianza media">
            <a:extLst>
              <a:ext uri="{FF2B5EF4-FFF2-40B4-BE49-F238E27FC236}">
                <a16:creationId xmlns:a16="http://schemas.microsoft.com/office/drawing/2014/main" id="{DDC3C210-C3BC-FA95-E861-34DE75CB74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" y="0"/>
            <a:ext cx="121807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15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3" y="0"/>
            <a:ext cx="12191407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456A33B-5F38-6ECF-38D4-0116BEBAD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261"/>
            <a:ext cx="12192000" cy="6858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12A0236-1239-46C4-80CD-E5797CB1711E}"/>
              </a:ext>
            </a:extLst>
          </p:cNvPr>
          <p:cNvSpPr txBox="1"/>
          <p:nvPr/>
        </p:nvSpPr>
        <p:spPr>
          <a:xfrm>
            <a:off x="1342506" y="806600"/>
            <a:ext cx="653810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DATOS DE LOS PARTICIPANTES</a:t>
            </a:r>
          </a:p>
          <a:p>
            <a:r>
              <a:rPr lang="es-ES" sz="1600" dirty="0">
                <a:latin typeface="Segoe UI Light" panose="020B0502040204020203" pitchFamily="34" charset="0"/>
                <a:ea typeface="Gill Sans MT" panose="020B0502020104020203" pitchFamily="34" charset="0"/>
                <a:cs typeface="Segoe UI Light" panose="020B0502040204020203" pitchFamily="34" charset="0"/>
              </a:rPr>
              <a:t>Rellena con la información de contacto de los participantes</a:t>
            </a:r>
            <a:r>
              <a:rPr lang="es-ES" dirty="0">
                <a:latin typeface="Segoe UI Light" panose="020B0502040204020203" pitchFamily="34" charset="0"/>
                <a:ea typeface="Gill Sans MT" panose="020B0502020104020203" pitchFamily="34" charset="0"/>
                <a:cs typeface="Segoe UI Light" panose="020B0502040204020203" pitchFamily="34" charset="0"/>
              </a:rPr>
              <a:t>.</a:t>
            </a:r>
          </a:p>
          <a:p>
            <a:endParaRPr lang="es-ES" sz="1800" b="1" dirty="0">
              <a:effectLst/>
              <a:latin typeface="Segoe UI Semibold" panose="020B0702040204020203" pitchFamily="34" charset="0"/>
              <a:ea typeface="Gill Sans MT" panose="020B0502020104020203" pitchFamily="34" charset="0"/>
              <a:cs typeface="Segoe UI Semibold" panose="020B0702040204020203" pitchFamily="34" charset="0"/>
            </a:endParaRPr>
          </a:p>
          <a:p>
            <a:endParaRPr lang="es-ES" b="1" dirty="0">
              <a:latin typeface="Segoe UI Semibold" panose="020B0702040204020203" pitchFamily="34" charset="0"/>
              <a:ea typeface="Gill Sans MT" panose="020B0502020104020203" pitchFamily="34" charset="0"/>
              <a:cs typeface="Segoe UI Semibold" panose="020B0702040204020203" pitchFamily="34" charset="0"/>
            </a:endParaRPr>
          </a:p>
          <a:p>
            <a:r>
              <a:rPr lang="es-ES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NOMBRE y APELLIDOS:</a:t>
            </a:r>
          </a:p>
          <a:p>
            <a:endParaRPr lang="es-ES" b="1" dirty="0">
              <a:solidFill>
                <a:srgbClr val="0E2EBF"/>
              </a:solidFill>
              <a:latin typeface="Segoe UI Semibold" panose="020B0702040204020203" pitchFamily="34" charset="0"/>
              <a:ea typeface="Gill Sans MT" panose="020B0502020104020203" pitchFamily="34" charset="0"/>
              <a:cs typeface="Segoe UI Semibold" panose="020B0702040204020203" pitchFamily="34" charset="0"/>
            </a:endParaRPr>
          </a:p>
          <a:p>
            <a:r>
              <a:rPr lang="es-ES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NOMBRE DE LA CAMPAÑA:</a:t>
            </a:r>
          </a:p>
          <a:p>
            <a:endParaRPr lang="es-ES" b="1" dirty="0">
              <a:solidFill>
                <a:srgbClr val="0E2EBF"/>
              </a:solidFill>
              <a:effectLst/>
              <a:latin typeface="Segoe UI Semibold" panose="020B0702040204020203" pitchFamily="34" charset="0"/>
              <a:ea typeface="Gill Sans MT" panose="020B0502020104020203" pitchFamily="34" charset="0"/>
              <a:cs typeface="Segoe UI Semibold" panose="020B0702040204020203" pitchFamily="34" charset="0"/>
            </a:endParaRPr>
          </a:p>
          <a:p>
            <a:r>
              <a:rPr lang="es-ES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EMAIL:	</a:t>
            </a:r>
          </a:p>
          <a:p>
            <a:endParaRPr lang="es-ES" b="1" dirty="0">
              <a:solidFill>
                <a:srgbClr val="0E2EBF"/>
              </a:solidFill>
              <a:effectLst/>
              <a:latin typeface="Segoe UI Semibold" panose="020B0702040204020203" pitchFamily="34" charset="0"/>
              <a:ea typeface="Gill Sans MT" panose="020B0502020104020203" pitchFamily="34" charset="0"/>
              <a:cs typeface="Segoe UI Semibold" panose="020B0702040204020203" pitchFamily="34" charset="0"/>
            </a:endParaRPr>
          </a:p>
          <a:p>
            <a:r>
              <a:rPr lang="es-ES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TELÉFONO: </a:t>
            </a:r>
          </a:p>
          <a:p>
            <a:endParaRPr lang="es-ES" b="1" dirty="0">
              <a:solidFill>
                <a:srgbClr val="0E2EBF"/>
              </a:solidFill>
              <a:latin typeface="Segoe UI Semibold" panose="020B0702040204020203" pitchFamily="34" charset="0"/>
              <a:ea typeface="Gill Sans MT" panose="020B0502020104020203" pitchFamily="34" charset="0"/>
              <a:cs typeface="Segoe UI Semibold" panose="020B0702040204020203" pitchFamily="34" charset="0"/>
            </a:endParaRPr>
          </a:p>
          <a:p>
            <a:r>
              <a:rPr lang="es-ES" b="1" dirty="0">
                <a:solidFill>
                  <a:srgbClr val="0E2EBF"/>
                </a:solidFill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EDAD</a:t>
            </a:r>
            <a:r>
              <a:rPr lang="es-ES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:</a:t>
            </a:r>
          </a:p>
          <a:p>
            <a:r>
              <a:rPr lang="es-ES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 </a:t>
            </a:r>
          </a:p>
          <a:p>
            <a:r>
              <a:rPr lang="es-ES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NACIONALIDAD:</a:t>
            </a:r>
          </a:p>
          <a:p>
            <a:r>
              <a:rPr lang="es-ES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 </a:t>
            </a:r>
          </a:p>
          <a:p>
            <a:r>
              <a:rPr lang="es-ES" b="1" dirty="0">
                <a:solidFill>
                  <a:srgbClr val="0E2EBF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GRADO/MÁSTER EN CURSO:</a:t>
            </a:r>
          </a:p>
          <a:p>
            <a:endParaRPr lang="es-ES" b="1" dirty="0">
              <a:solidFill>
                <a:srgbClr val="0E2EBF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s-ES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UNIVERSIDAD/ESCUELA/CENTRO:</a:t>
            </a:r>
          </a:p>
        </p:txBody>
      </p:sp>
    </p:spTree>
    <p:extLst>
      <p:ext uri="{BB962C8B-B14F-4D97-AF65-F5344CB8AC3E}">
        <p14:creationId xmlns:p14="http://schemas.microsoft.com/office/powerpoint/2010/main" val="344806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593" y="0"/>
            <a:ext cx="12191407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B609429-F3E8-3B67-5421-DBE19BB160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3" y="83321"/>
            <a:ext cx="12188387" cy="6858000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512A0236-1239-46C4-80CD-E5797CB1711E}"/>
              </a:ext>
            </a:extLst>
          </p:cNvPr>
          <p:cNvSpPr txBox="1"/>
          <p:nvPr/>
        </p:nvSpPr>
        <p:spPr>
          <a:xfrm>
            <a:off x="1350236" y="1105245"/>
            <a:ext cx="69800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PIEZAS DE CAMPAÑA</a:t>
            </a:r>
          </a:p>
          <a:p>
            <a:r>
              <a:rPr lang="es-ES" sz="1600" dirty="0">
                <a:latin typeface="Segoe UI Light" panose="020B0502040204020203" pitchFamily="34" charset="0"/>
                <a:ea typeface="Gill Sans MT" panose="020B0502020104020203" pitchFamily="34" charset="0"/>
                <a:cs typeface="Segoe UI Light" panose="020B0502040204020203" pitchFamily="34" charset="0"/>
              </a:rPr>
              <a:t>Incluye aquí tus piezas de campaña en </a:t>
            </a:r>
            <a:r>
              <a:rPr lang="es-ES" sz="1600" u="sng" dirty="0">
                <a:latin typeface="Segoe UI Light" panose="020B0502040204020203" pitchFamily="34" charset="0"/>
                <a:ea typeface="Gill Sans MT" panose="020B0502020104020203" pitchFamily="34" charset="0"/>
                <a:cs typeface="Segoe UI Light" panose="020B0502040204020203" pitchFamily="34" charset="0"/>
              </a:rPr>
              <a:t>formato JPG o VIDEO CASE.</a:t>
            </a:r>
            <a:endParaRPr lang="es-ES" sz="1600" dirty="0">
              <a:latin typeface="Segoe UI Light" panose="020B0502040204020203" pitchFamily="34" charset="0"/>
              <a:ea typeface="Gill Sans MT" panose="020B0502020104020203" pitchFamily="34" charset="0"/>
              <a:cs typeface="Segoe UI Light" panose="020B0502040204020203" pitchFamily="34" charset="0"/>
            </a:endParaRPr>
          </a:p>
          <a:p>
            <a:endParaRPr lang="es-ES" b="1" dirty="0">
              <a:effectLst/>
              <a:latin typeface="Segoe UI Semibold" panose="020B0702040204020203" pitchFamily="34" charset="0"/>
              <a:ea typeface="Gill Sans MT" panose="020B05020201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036F187B-8F83-458B-A494-D82C852AA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28186" tIns="45720" rIns="1893291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8124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68DA6A4-056E-BB09-518C-2D24E93AE308}"/>
              </a:ext>
            </a:extLst>
          </p:cNvPr>
          <p:cNvSpPr/>
          <p:nvPr/>
        </p:nvSpPr>
        <p:spPr>
          <a:xfrm>
            <a:off x="593" y="0"/>
            <a:ext cx="12191407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0469525-21F3-BB9C-38D4-67AC0E2F0E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480"/>
            <a:ext cx="12191407" cy="6858000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512A0236-1239-46C4-80CD-E5797CB1711E}"/>
              </a:ext>
            </a:extLst>
          </p:cNvPr>
          <p:cNvSpPr txBox="1"/>
          <p:nvPr/>
        </p:nvSpPr>
        <p:spPr>
          <a:xfrm>
            <a:off x="1442906" y="1106052"/>
            <a:ext cx="773246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OBJETIVOS DE CAMPAÑA</a:t>
            </a:r>
          </a:p>
          <a:p>
            <a:r>
              <a:rPr lang="es-ES" sz="1600" dirty="0">
                <a:latin typeface="Segoe UI Light" panose="020B0502040204020203" pitchFamily="34" charset="0"/>
                <a:ea typeface="Gill Sans MT" panose="020B0502020104020203" pitchFamily="34" charset="0"/>
                <a:cs typeface="Segoe UI Light" panose="020B0502040204020203" pitchFamily="34" charset="0"/>
              </a:rPr>
              <a:t>Añade una breve explicación del concept y los objetivos de la campaña.</a:t>
            </a:r>
            <a:endParaRPr lang="es-ES" sz="1600" b="1" dirty="0">
              <a:effectLst/>
              <a:latin typeface="Segoe UI Semibold" panose="020B0702040204020203" pitchFamily="34" charset="0"/>
              <a:ea typeface="Gill Sans MT" panose="020B05020201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036F187B-8F83-458B-A494-D82C852AA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28186" tIns="45720" rIns="1893291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9749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593" y="0"/>
            <a:ext cx="12191407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12A0236-1239-46C4-80CD-E5797CB1711E}"/>
              </a:ext>
            </a:extLst>
          </p:cNvPr>
          <p:cNvSpPr txBox="1"/>
          <p:nvPr/>
        </p:nvSpPr>
        <p:spPr>
          <a:xfrm>
            <a:off x="2103949" y="2921168"/>
            <a:ext cx="81102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b="1" dirty="0">
                <a:solidFill>
                  <a:srgbClr val="0E2EBF"/>
                </a:solidFill>
                <a:effectLst/>
                <a:latin typeface="Segoe UI Semibold" panose="020B0702040204020203" pitchFamily="34" charset="0"/>
                <a:ea typeface="Gill Sans MT" panose="020B0502020104020203" pitchFamily="34" charset="0"/>
                <a:cs typeface="Segoe UI Semibold" panose="020B0702040204020203" pitchFamily="34" charset="0"/>
              </a:rPr>
              <a:t>GRACIAS</a:t>
            </a: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036F187B-8F83-458B-A494-D82C852AA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28186" tIns="45720" rIns="1893291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45BB4BA-EC35-2A83-D33B-1373B9CAE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263"/>
            <a:ext cx="121914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583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79</Words>
  <Application>Microsoft Office PowerPoint</Application>
  <PresentationFormat>Panorámica</PresentationFormat>
  <Paragraphs>24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Segoe UI Light</vt:lpstr>
      <vt:lpstr>Segoe UI Semibold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JCDecaux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Maza Leon Cristian</dc:creator>
  <cp:lastModifiedBy>Pulido Tovar, Ana Paola</cp:lastModifiedBy>
  <cp:revision>25</cp:revision>
  <dcterms:created xsi:type="dcterms:W3CDTF">2019-09-24T14:09:39Z</dcterms:created>
  <dcterms:modified xsi:type="dcterms:W3CDTF">2023-10-02T14:34:04Z</dcterms:modified>
</cp:coreProperties>
</file>