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64" r:id="rId4"/>
    <p:sldId id="262" r:id="rId5"/>
    <p:sldId id="265" r:id="rId6"/>
    <p:sldId id="263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EBF"/>
    <a:srgbClr val="5625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7188C-102F-4210-B426-B0FD28065211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C0C416-FF67-4FFE-A6CE-193F0EABED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2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311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5393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789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6212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6264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959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123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860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6337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8274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917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3CC76-22A6-4BEB-91B6-409CE4BE312F}" type="datetimeFigureOut">
              <a:rPr lang="es-ES" smtClean="0"/>
              <a:t>11/09/2023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2029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Diagrama&#10;&#10;Descripción generada automáticamente con confianza media">
            <a:extLst>
              <a:ext uri="{FF2B5EF4-FFF2-40B4-BE49-F238E27FC236}">
                <a16:creationId xmlns:a16="http://schemas.microsoft.com/office/drawing/2014/main" id="{DDC3C210-C3BC-FA95-E861-34DE75CB74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" y="0"/>
            <a:ext cx="121807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15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456A33B-5F38-6ECF-38D4-0116BEBAD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0261"/>
            <a:ext cx="12192000" cy="6858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1342506" y="806600"/>
            <a:ext cx="653810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DATOS DE LOS PARTICIPANTES</a:t>
            </a:r>
          </a:p>
          <a:p>
            <a:r>
              <a:rPr lang="es-ES" sz="1600" dirty="0">
                <a:latin typeface="Segoe UI Light" panose="020B0502040204020203" pitchFamily="34" charset="0"/>
                <a:ea typeface="Gill Sans MT" panose="020B0502020104020203" pitchFamily="34" charset="0"/>
                <a:cs typeface="Segoe UI Light" panose="020B0502040204020203" pitchFamily="34" charset="0"/>
              </a:rPr>
              <a:t>Rellena con la información de contacto de los participantes</a:t>
            </a:r>
            <a:r>
              <a:rPr lang="es-ES" dirty="0">
                <a:latin typeface="Segoe UI Light" panose="020B0502040204020203" pitchFamily="34" charset="0"/>
                <a:ea typeface="Gill Sans MT" panose="020B0502020104020203" pitchFamily="34" charset="0"/>
                <a:cs typeface="Segoe UI Light" panose="020B0502040204020203" pitchFamily="34" charset="0"/>
              </a:rPr>
              <a:t>.</a:t>
            </a:r>
          </a:p>
          <a:p>
            <a:endParaRPr lang="es-ES" sz="1800" b="1" dirty="0"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NOMBRE y APELLIDOS: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EMAIL:	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TELÉFONO: </a:t>
            </a:r>
          </a:p>
          <a:p>
            <a:endParaRPr lang="es-ES" b="1" dirty="0">
              <a:solidFill>
                <a:srgbClr val="0E2EBF"/>
              </a:solidFill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EDAD</a:t>
            </a:r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:</a:t>
            </a: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 </a:t>
            </a: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NACIONALIDAD:</a:t>
            </a: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 </a:t>
            </a:r>
          </a:p>
          <a:p>
            <a:r>
              <a:rPr lang="es-ES" b="1" dirty="0">
                <a:solidFill>
                  <a:srgbClr val="0E2EB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GRADO/MÁSTER EN CURSO:</a:t>
            </a:r>
          </a:p>
          <a:p>
            <a:endParaRPr lang="es-ES" b="1" dirty="0">
              <a:solidFill>
                <a:srgbClr val="0E2EBF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UNIVERSIDAD/ESCUELA/CENTRO:</a:t>
            </a:r>
          </a:p>
        </p:txBody>
      </p:sp>
    </p:spTree>
    <p:extLst>
      <p:ext uri="{BB962C8B-B14F-4D97-AF65-F5344CB8AC3E}">
        <p14:creationId xmlns:p14="http://schemas.microsoft.com/office/powerpoint/2010/main" val="344806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557A06B-2B2D-6D85-988D-139D578C71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758"/>
            <a:ext cx="12191407" cy="6858000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1267005" y="949213"/>
            <a:ext cx="653810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DATOS DE LOS PARTICIPANTES</a:t>
            </a:r>
          </a:p>
          <a:p>
            <a:r>
              <a:rPr lang="es-ES" sz="1600" dirty="0">
                <a:latin typeface="Segoe UI Light" panose="020B0502040204020203" pitchFamily="34" charset="0"/>
                <a:ea typeface="Gill Sans MT" panose="020B0502020104020203" pitchFamily="34" charset="0"/>
                <a:cs typeface="Segoe UI Light" panose="020B0502040204020203" pitchFamily="34" charset="0"/>
              </a:rPr>
              <a:t>Rellena con la información de contacto de los participantes.</a:t>
            </a:r>
          </a:p>
          <a:p>
            <a:endParaRPr lang="es-ES" sz="1600" b="1" dirty="0"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NOMBRE y APELLIDOS: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EMAIL:	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TELÉFONO: </a:t>
            </a:r>
          </a:p>
          <a:p>
            <a:endParaRPr lang="es-ES" b="1" dirty="0">
              <a:solidFill>
                <a:srgbClr val="0E2EBF"/>
              </a:solidFill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EDAD</a:t>
            </a:r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:</a:t>
            </a: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 </a:t>
            </a: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NACIONALIDAD:</a:t>
            </a: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 </a:t>
            </a:r>
          </a:p>
          <a:p>
            <a:r>
              <a:rPr lang="es-ES" b="1" dirty="0">
                <a:solidFill>
                  <a:srgbClr val="0E2EB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GRADO/MÁSTER EN CURSO:</a:t>
            </a:r>
          </a:p>
          <a:p>
            <a:endParaRPr lang="es-ES" b="1" dirty="0">
              <a:solidFill>
                <a:srgbClr val="0E2EBF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UNIVERSIDAD/ESCUELA/CENTRO: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8223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B609429-F3E8-3B67-5421-DBE19BB160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3" y="83321"/>
            <a:ext cx="12188387" cy="6858000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1350236" y="1105245"/>
            <a:ext cx="698003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PIEZAS DE CAMPAÑA</a:t>
            </a:r>
          </a:p>
          <a:p>
            <a:r>
              <a:rPr lang="es-ES" sz="1600" dirty="0">
                <a:latin typeface="Segoe UI Light" panose="020B0502040204020203" pitchFamily="34" charset="0"/>
                <a:ea typeface="Gill Sans MT" panose="020B0502020104020203" pitchFamily="34" charset="0"/>
                <a:cs typeface="Segoe UI Light" panose="020B0502040204020203" pitchFamily="34" charset="0"/>
              </a:rPr>
              <a:t>Incluye aquí tus piezas de campaña en </a:t>
            </a:r>
            <a:r>
              <a:rPr lang="es-ES" sz="1600" u="sng" dirty="0">
                <a:latin typeface="Segoe UI Light" panose="020B0502040204020203" pitchFamily="34" charset="0"/>
                <a:ea typeface="Gill Sans MT" panose="020B0502020104020203" pitchFamily="34" charset="0"/>
                <a:cs typeface="Segoe UI Light" panose="020B0502040204020203" pitchFamily="34" charset="0"/>
              </a:rPr>
              <a:t>formato JPG o VIDEO CASE.</a:t>
            </a:r>
            <a:endParaRPr lang="es-ES" sz="1600" dirty="0">
              <a:latin typeface="Segoe UI Light" panose="020B0502040204020203" pitchFamily="34" charset="0"/>
              <a:ea typeface="Gill Sans MT" panose="020B0502020104020203" pitchFamily="34" charset="0"/>
              <a:cs typeface="Segoe UI Light" panose="020B0502040204020203" pitchFamily="34" charset="0"/>
            </a:endParaRPr>
          </a:p>
          <a:p>
            <a:endParaRPr lang="es-ES" b="1" dirty="0"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8124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68DA6A4-056E-BB09-518C-2D24E93AE308}"/>
              </a:ext>
            </a:extLst>
          </p:cNvPr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0469525-21F3-BB9C-38D4-67AC0E2F0E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480"/>
            <a:ext cx="12191407" cy="6858000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1442906" y="1106052"/>
            <a:ext cx="773246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OBJETIVOS DE CAMPAÑA</a:t>
            </a:r>
          </a:p>
          <a:p>
            <a:r>
              <a:rPr lang="es-ES" sz="1600" dirty="0">
                <a:latin typeface="Segoe UI Light" panose="020B0502040204020203" pitchFamily="34" charset="0"/>
                <a:ea typeface="Gill Sans MT" panose="020B0502020104020203" pitchFamily="34" charset="0"/>
                <a:cs typeface="Segoe UI Light" panose="020B0502040204020203" pitchFamily="34" charset="0"/>
              </a:rPr>
              <a:t>Añade una breve explicación del concept y los objetivos de la campaña.</a:t>
            </a:r>
            <a:endParaRPr lang="es-ES" sz="1600" b="1" dirty="0"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9749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2103949" y="2921168"/>
            <a:ext cx="81102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GRACIAS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45BB4BA-EC35-2A83-D33B-1373B9CAE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263"/>
            <a:ext cx="1219140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5838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115</Words>
  <Application>Microsoft Office PowerPoint</Application>
  <PresentationFormat>Panorámica</PresentationFormat>
  <Paragraphs>39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Segoe UI Light</vt:lpstr>
      <vt:lpstr>Segoe UI Semibold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JCDecaux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Maza Leon Cristian</dc:creator>
  <cp:lastModifiedBy>Pulido Tovar, Ana Paola</cp:lastModifiedBy>
  <cp:revision>24</cp:revision>
  <dcterms:created xsi:type="dcterms:W3CDTF">2019-09-24T14:09:39Z</dcterms:created>
  <dcterms:modified xsi:type="dcterms:W3CDTF">2023-09-11T14:52:55Z</dcterms:modified>
</cp:coreProperties>
</file>